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A5AD0-A132-42D1-B7E2-76BC8637C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F82D99-8F93-491C-B00B-FEE51A2D6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FF57CE-DD0B-4309-8E3B-4CB621A35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4191D-88A3-4B04-80DA-47F3C68D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00C31B-84BE-4E57-80A3-4AB6CB13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37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666C4-728A-48A5-8E02-40EF2E71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E74465-A349-4D0D-A656-13CA5F37D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9DD18-7282-40FA-B787-B90465C0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0965C0-00FA-4517-B3C7-D63952A3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7200E0-CE85-4C80-90C7-D8CA4834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06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F23BD4-1830-4DD4-8246-36E2432E6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035F07-AEF0-4A84-91DD-05A9F72FC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27C878-24E2-4288-83C8-326F0AA0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27E5F7-45E3-4651-9AE2-9CB552A3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127B4D-37A3-47F9-9014-927D514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6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70790A-7A06-4396-BF2D-F2FE4E3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11E75-4C3F-4BEC-B288-4DE597FA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23777-3693-4F8A-A9FD-5F353543A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6E2F24-ED7E-47E3-9711-9912C0B9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E847FB-20BC-4415-8966-1A2A5BAB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04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0A780-67FC-4690-8F5E-A37E7D78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BE9BB0-7E1D-4C24-8638-81E39F1E2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3C74BA-A375-46A4-967F-D1665362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5FD4CF-382E-446C-A2A0-11F08832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BE4F36-AA2E-45F2-A32A-9C73D388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12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29A7F-8C47-46AA-BFEE-D165AF5E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F47F72-F683-4D5B-A049-F7762DE0B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FAB419-BFCD-43A4-A252-61F047968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478D81-0827-4F20-8281-40B29F20E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4DDF00-45BD-4079-A723-7E158BF1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0E880A-8EDE-4366-AA60-A502830E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33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52552-692E-4299-9909-FAC2CF175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BD44CB-AB83-4C02-AE3B-B127822E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3E0A42-908D-4B2D-8561-253255605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002009-3603-44A4-B59F-60CEACDB9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4E0BFD-0E9E-4422-9507-7FC563A14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D05B5B-393F-496E-A1EC-FB146678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F123FCC-4DD6-4415-9592-93552654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39CF175-69FE-4D83-AE58-3F76A206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09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C33E7-6D14-4B31-8BAC-C3E6BBD6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266A9D-8439-46CD-A38F-5CAAD3F5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34DBDB-9CEE-4BFE-8420-30627C9F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7DB36F-BBD4-45F2-8AB7-94820878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7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EF1E7F7-B662-4C2E-9901-D5582F20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B0A1377-E22C-4D96-92CB-4BC8F666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044B15-4708-4D24-8396-DCED0098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8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2038A-5658-4509-8C2D-C969D8D2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FE56DD-7ED4-400D-983B-A4A22727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3F8062-3F0E-441C-9F9F-B6C4008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4ACFBB-B3F8-43DA-8B94-4C3E7C4ED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B191CE-7E32-49BE-81FB-DC1CE926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EF0096-2561-4223-9639-7D45B528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5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FE7F4-B3CE-42F4-B405-C5E38471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22DC10-7F07-4889-B8C1-D3B55A7E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9B8AD2-E85D-42A4-BCFE-0A8E2EDAF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394B28-815B-4E46-B5EA-5ECC88DC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BFE504-FD7C-4406-840D-F32D40E5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5A682B-21BF-4823-89FC-139E1244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27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73F36-C45C-4480-BB77-CB832B73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8B9E8B-D3D7-4F34-B633-84E506CA4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644150-53F6-4E99-9659-AFBB09A7D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29C1-580E-4C69-A39E-E8167B3D957B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924A7A-80D0-4CFA-8B94-92EFEF5B6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0DAD32-5CC0-4F34-8640-26D95BAA9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C6F18-BE99-4082-A71C-D3F0B99CA6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37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images/search?text=%D0%BA%D0%B0%D1%80%D1%82%D0%B8%D0%BD%D0%BA%D0%B8+%D1%81%D1%82%D0%B0%D0%BD%D0%B4%D0%BE%D1%84%D1%84+2&amp;img_url=https%3A%2F%2Fsun6-21.userapi.com%2FULM4DRy7fcQNLqCxX6TOLaB6-Q595bAXkri4YA%2FarpPiCun_xA.jpg&amp;pos=1&amp;rpt=simage&amp;stype=image&amp;lr=30&amp;parent-reqid=1687681110864158-8989212227757041254-balancer-l7leveler-kubr-yp-sas-133-BAL-8485&amp;source=ser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2098A1-F3C6-4AE8-86A1-8B01772E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49806-53DC-4728-A1C1-C884ADDDE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048255"/>
          </a:xfrm>
        </p:spPr>
        <p:txBody>
          <a:bodyPr>
            <a:normAutofit/>
          </a:bodyPr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1D4E3C-EBD7-43EE-8E6F-259481455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48255"/>
            <a:ext cx="3511296" cy="41148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Создатели: </a:t>
            </a:r>
            <a:r>
              <a:rPr lang="en-US" dirty="0"/>
              <a:t>AXLEBOLT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023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CB6656-75B8-4A44-9C60-4E750C3C4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FEDE5-6013-4634-B5A4-A69430A9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08" y="365125"/>
            <a:ext cx="6260592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8A95C5-10BF-41A0-BD1E-ADD1DC023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7568"/>
            <a:ext cx="12192000" cy="5480431"/>
          </a:xfrm>
        </p:spPr>
        <p:txBody>
          <a:bodyPr>
            <a:normAutofit fontScale="55000" lnSpcReduction="20000"/>
          </a:bodyPr>
          <a:lstStyle/>
          <a:p>
            <a:pPr algn="l" fontAlgn="base"/>
            <a:r>
              <a:rPr lang="en-US" dirty="0"/>
              <a:t>SM1014 -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Еще один помповый дробовик, который отличается от аналога повышенной скорострельностью. Считается более удобным в обращении, хотя и стоит немного дороже.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Пробиваемость брони: 78%.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высокий.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средняя.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$1700.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$600.</a:t>
            </a:r>
            <a:endParaRPr lang="en-US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Скорость перемещения: 215.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7/35.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390.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280.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264.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195.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135.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114.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110.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95.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49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597D9D-9FA7-4F8C-8FD3-616445A44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7B063-3DF3-4D68-B8D5-04997A18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616" y="365125"/>
            <a:ext cx="6425184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19D3E9C-12D0-4ABB-B53F-A1CD8F2D8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9032"/>
            <a:ext cx="12192000" cy="5458968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dirty="0"/>
              <a:t>SPAS - </a:t>
            </a:r>
            <a:r>
              <a:rPr lang="ru-RU" b="0" i="0" dirty="0">
                <a:effectLst/>
                <a:latin typeface="Roboto" panose="02000000000000000000" pitchFamily="2" charset="0"/>
              </a:rPr>
              <a:t>тяжелый и мощный дробовик, чрезвычайно эффективный при игре на короткой дистанции. В ряде случаев он способен спасти вас и при стрельбе издалека, особенно если у противника остается небольшой запас здоровья.</a:t>
            </a:r>
          </a:p>
          <a:p>
            <a:pPr algn="just"/>
            <a:r>
              <a:rPr lang="ru-RU" b="0" i="0" dirty="0">
                <a:effectLst/>
                <a:latin typeface="Roboto" panose="02000000000000000000" pitchFamily="2" charset="0"/>
              </a:rPr>
              <a:t>Дробовик SPAS появился в игре в начале сентября 2022 года, на старте четвертого боевого сезона под названием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Legends</a:t>
            </a:r>
            <a:r>
              <a:rPr lang="ru-RU" b="0" i="0" dirty="0">
                <a:effectLst/>
                <a:latin typeface="Roboto" panose="02000000000000000000" pitchFamily="2" charset="0"/>
              </a:rPr>
              <a:t>. В гайде расскажем, стоит ли приобретать его для матчей, какие тактики можно с ним реализовать, а также перечислим все скины, доступные для оружия на момент написания статьи.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</a:p>
          <a:p>
            <a:pPr algn="just"/>
            <a:r>
              <a:rPr lang="ru-RU" b="0" i="0" dirty="0">
                <a:effectLst/>
                <a:latin typeface="Roboto" panose="02000000000000000000" pitchFamily="2" charset="0"/>
              </a:rPr>
              <a:t>Урон 7</a:t>
            </a:r>
            <a:r>
              <a:rPr lang="en-US" b="0" i="0" dirty="0">
                <a:effectLst/>
                <a:latin typeface="Roboto" panose="02000000000000000000" pitchFamily="2" charset="0"/>
              </a:rPr>
              <a:t>/</a:t>
            </a:r>
            <a:r>
              <a:rPr lang="ru-RU" b="0" i="0" dirty="0">
                <a:effectLst/>
                <a:latin typeface="Roboto" panose="02000000000000000000" pitchFamily="2" charset="0"/>
              </a:rPr>
              <a:t>30</a:t>
            </a:r>
          </a:p>
          <a:p>
            <a:pPr algn="just"/>
            <a:r>
              <a:rPr lang="ru-RU" dirty="0">
                <a:latin typeface="Roboto" panose="02000000000000000000" pitchFamily="2" charset="0"/>
              </a:rPr>
              <a:t>Скорострельность 3</a:t>
            </a:r>
            <a:r>
              <a:rPr lang="en-US" dirty="0">
                <a:latin typeface="Roboto" panose="02000000000000000000" pitchFamily="2" charset="0"/>
              </a:rPr>
              <a:t>/</a:t>
            </a:r>
            <a:r>
              <a:rPr lang="ru-RU" dirty="0">
                <a:latin typeface="Roboto" panose="02000000000000000000" pitchFamily="2" charset="0"/>
              </a:rPr>
              <a:t>30</a:t>
            </a:r>
          </a:p>
          <a:p>
            <a:pPr algn="just"/>
            <a:r>
              <a:rPr lang="ru-RU" b="0" i="0" dirty="0">
                <a:effectLst/>
                <a:latin typeface="Roboto" panose="02000000000000000000" pitchFamily="2" charset="0"/>
              </a:rPr>
              <a:t>Отдача 1/30</a:t>
            </a:r>
          </a:p>
          <a:p>
            <a:pPr algn="just"/>
            <a:r>
              <a:rPr lang="ru-RU" dirty="0">
                <a:latin typeface="Roboto" panose="02000000000000000000" pitchFamily="2" charset="0"/>
              </a:rPr>
              <a:t>Дальность поражения 5</a:t>
            </a:r>
            <a:r>
              <a:rPr lang="en-US" dirty="0">
                <a:latin typeface="Roboto" panose="02000000000000000000" pitchFamily="2" charset="0"/>
              </a:rPr>
              <a:t>/</a:t>
            </a:r>
            <a:r>
              <a:rPr lang="ru-RU" dirty="0">
                <a:latin typeface="Roboto" panose="02000000000000000000" pitchFamily="2" charset="0"/>
              </a:rPr>
              <a:t>30</a:t>
            </a:r>
          </a:p>
          <a:p>
            <a:pPr algn="just"/>
            <a:r>
              <a:rPr lang="ru-RU" b="0" i="0" dirty="0">
                <a:effectLst/>
                <a:latin typeface="Roboto" panose="02000000000000000000" pitchFamily="2" charset="0"/>
              </a:rPr>
              <a:t>Мобильность 26/30</a:t>
            </a:r>
          </a:p>
          <a:p>
            <a:pPr algn="just"/>
            <a:r>
              <a:rPr lang="ru-RU" dirty="0" err="1">
                <a:latin typeface="Roboto" panose="02000000000000000000" pitchFamily="2" charset="0"/>
              </a:rPr>
              <a:t>Бронепробиваемость</a:t>
            </a:r>
            <a:r>
              <a:rPr lang="ru-RU" dirty="0">
                <a:latin typeface="Roboto" panose="02000000000000000000" pitchFamily="2" charset="0"/>
              </a:rPr>
              <a:t> 25/30</a:t>
            </a:r>
          </a:p>
          <a:p>
            <a:pPr algn="just"/>
            <a:r>
              <a:rPr lang="ru-RU" b="0" i="0" dirty="0">
                <a:effectLst/>
                <a:latin typeface="Roboto" panose="02000000000000000000" pitchFamily="2" charset="0"/>
              </a:rPr>
              <a:t>Мощно</a:t>
            </a:r>
            <a:r>
              <a:rPr lang="ru-RU" dirty="0">
                <a:latin typeface="Roboto" panose="02000000000000000000" pitchFamily="2" charset="0"/>
              </a:rPr>
              <a:t>сть прострела 11/30</a:t>
            </a:r>
          </a:p>
          <a:p>
            <a:pPr algn="just"/>
            <a:r>
              <a:rPr lang="ru-RU" b="0" i="0" dirty="0">
                <a:effectLst/>
                <a:latin typeface="Roboto" panose="02000000000000000000" pitchFamily="2" charset="0"/>
              </a:rPr>
              <a:t>Количество патронов в обойме 8</a:t>
            </a:r>
          </a:p>
          <a:p>
            <a:pPr marL="0" indent="0" algn="just">
              <a:buNone/>
            </a:pPr>
            <a:r>
              <a:rPr lang="ru-RU" b="0" i="0" dirty="0">
                <a:effectLst/>
                <a:latin typeface="Roboto" panose="02000000000000000000" pitchFamily="2" charset="0"/>
              </a:rPr>
              <a:t>     Боезапас патронов 24</a:t>
            </a:r>
          </a:p>
          <a:p>
            <a:pPr marL="0" indent="0" algn="just">
              <a:buNone/>
            </a:pPr>
            <a:r>
              <a:rPr lang="ru-RU" dirty="0">
                <a:latin typeface="Roboto" panose="02000000000000000000" pitchFamily="2" charset="0"/>
              </a:rPr>
              <a:t>     Стоимость 2000</a:t>
            </a:r>
            <a:r>
              <a:rPr lang="en-US" dirty="0">
                <a:latin typeface="Roboto" panose="02000000000000000000" pitchFamily="2" charset="0"/>
              </a:rPr>
              <a:t>$</a:t>
            </a:r>
            <a:r>
              <a:rPr lang="ru-RU" dirty="0">
                <a:latin typeface="Roboto" panose="02000000000000000000" pitchFamily="2" charset="0"/>
              </a:rPr>
              <a:t> </a:t>
            </a:r>
          </a:p>
          <a:p>
            <a:pPr marL="0" indent="0" algn="just">
              <a:buNone/>
            </a:pPr>
            <a:r>
              <a:rPr lang="ru-RU" b="0" i="0" dirty="0">
                <a:effectLst/>
                <a:latin typeface="Roboto" panose="02000000000000000000" pitchFamily="2" charset="0"/>
              </a:rPr>
              <a:t>SPAS — дробовик не для бедных. Это мощный девайс, нацеленный на мгновенное уничтожение цели при выстреле в упор. У него есть определенные проблемы со скорострельностью, но это не критично, поскольку разброс дробового выстрела не оставляет практически никаких шансов на промах.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66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D2B0A6-4631-40E4-B2C7-1B4942FEA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71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31EF1-F8AE-4389-9DA0-B5585DDE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08" y="365125"/>
            <a:ext cx="6946392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673FE-E99A-4629-91FB-903ECAE0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4440"/>
            <a:ext cx="12192000" cy="5623560"/>
          </a:xfrm>
        </p:spPr>
        <p:txBody>
          <a:bodyPr>
            <a:normAutofit fontScale="92500"/>
          </a:bodyPr>
          <a:lstStyle/>
          <a:p>
            <a:pPr algn="l" fontAlgn="base"/>
            <a:r>
              <a:rPr lang="en-US" dirty="0"/>
              <a:t>M60 - </a:t>
            </a:r>
            <a:r>
              <a:rPr lang="ru-RU" b="0" i="0" dirty="0">
                <a:effectLst/>
                <a:latin typeface="Rubik"/>
              </a:rPr>
              <a:t>100 патронов в пулемете — это отлично для </a:t>
            </a:r>
            <a:r>
              <a:rPr lang="ru-RU" b="0" i="0" dirty="0" err="1">
                <a:effectLst/>
                <a:latin typeface="Rubik"/>
              </a:rPr>
              <a:t>Standoff</a:t>
            </a:r>
            <a:r>
              <a:rPr lang="ru-RU" b="0" i="0" dirty="0">
                <a:effectLst/>
                <a:latin typeface="Rubik"/>
              </a:rPr>
              <a:t> 2. Игроки тоже приняли находку с уважением, правда, почти никто не совершает с неё и выстрела.. В чем дело?</a:t>
            </a:r>
            <a:r>
              <a:rPr lang="en-US" b="0" i="0" dirty="0">
                <a:effectLst/>
                <a:latin typeface="Rubik"/>
              </a:rPr>
              <a:t> </a:t>
            </a:r>
            <a:r>
              <a:rPr lang="ru-RU" b="0" i="0" dirty="0">
                <a:effectLst/>
                <a:latin typeface="Rubik"/>
              </a:rPr>
              <a:t>Это не АВМ, звук которого напугает половину карты. Нет, в </a:t>
            </a:r>
            <a:r>
              <a:rPr lang="ru-RU" b="0" i="0" dirty="0" err="1">
                <a:effectLst/>
                <a:latin typeface="Rubik"/>
              </a:rPr>
              <a:t>Стандофф</a:t>
            </a:r>
            <a:r>
              <a:rPr lang="ru-RU" b="0" i="0" dirty="0">
                <a:effectLst/>
                <a:latin typeface="Rubik"/>
              </a:rPr>
              <a:t> пулемет М60 — довольно скудное оружие с хорошим </a:t>
            </a:r>
            <a:r>
              <a:rPr lang="ru-RU" b="0" i="0" dirty="0" err="1">
                <a:effectLst/>
                <a:latin typeface="Rubik"/>
              </a:rPr>
              <a:t>дамагом</a:t>
            </a:r>
            <a:r>
              <a:rPr lang="ru-RU" b="0" i="0" dirty="0">
                <a:effectLst/>
                <a:latin typeface="Rubik"/>
              </a:rPr>
              <a:t>. Почему так?</a:t>
            </a:r>
            <a:r>
              <a:rPr lang="en-US" b="0" i="0" dirty="0">
                <a:effectLst/>
                <a:latin typeface="Rubik"/>
              </a:rPr>
              <a:t> </a:t>
            </a:r>
          </a:p>
          <a:p>
            <a:pPr algn="l" fontAlgn="base"/>
            <a:r>
              <a:rPr lang="ru-RU" b="0" i="0" dirty="0">
                <a:effectLst/>
                <a:latin typeface="Rubik"/>
              </a:rPr>
              <a:t>Потому что у него: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ubik"/>
              </a:rPr>
              <a:t>300 патронов в сумме.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ubik"/>
              </a:rPr>
              <a:t>Стоимость 4 800$ (почти как AWM, но при этом лучше купить два P90).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ubik"/>
              </a:rPr>
              <a:t>Далеко не автомат, хотя стреляет нереально быстро.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ubik"/>
              </a:rPr>
              <a:t>Убивает с трёх попаданий в тело, но с двух в голову.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Rubik"/>
              </a:rPr>
              <a:t>Можно делать с ним </a:t>
            </a:r>
            <a:r>
              <a:rPr lang="ru-RU" b="0" i="0" dirty="0" err="1">
                <a:effectLst/>
                <a:latin typeface="Rubik"/>
              </a:rPr>
              <a:t>мувик</a:t>
            </a:r>
            <a:r>
              <a:rPr lang="ru-RU" b="0" i="0" dirty="0">
                <a:effectLst/>
                <a:latin typeface="Rubik"/>
              </a:rPr>
              <a:t>, но вряд ли </a:t>
            </a:r>
            <a:r>
              <a:rPr lang="ru-RU" b="0" i="0" dirty="0" err="1">
                <a:effectLst/>
                <a:latin typeface="Rubik"/>
              </a:rPr>
              <a:t>киллов</a:t>
            </a:r>
            <a:r>
              <a:rPr lang="ru-RU" b="0" i="0" dirty="0">
                <a:effectLst/>
                <a:latin typeface="Rubik"/>
              </a:rPr>
              <a:t> будет много.</a:t>
            </a:r>
          </a:p>
          <a:p>
            <a:pPr algn="l" fontAlgn="base"/>
            <a:r>
              <a:rPr lang="ru-RU" b="0" i="0" dirty="0">
                <a:effectLst/>
                <a:latin typeface="Rubik"/>
              </a:rPr>
              <a:t>M60 в </a:t>
            </a:r>
            <a:r>
              <a:rPr lang="ru-RU" b="0" i="0" dirty="0" err="1">
                <a:effectLst/>
                <a:latin typeface="Rubik"/>
              </a:rPr>
              <a:t>Стендоффе</a:t>
            </a:r>
            <a:r>
              <a:rPr lang="ru-RU" b="0" i="0" dirty="0">
                <a:effectLst/>
                <a:latin typeface="Rubik"/>
              </a:rPr>
              <a:t> что-то вроде пушки, которая просто должна быть. Стрельба не очень. Отдача сильная. Убить кого-то можно. Опытные игроки почти не используют его.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077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CDBDF7-0BCC-4E00-87C6-831780C3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18" y="0"/>
            <a:ext cx="12471918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14A35-A550-403D-9D59-1A4F1B334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45719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92585B-D305-41F4-9886-23FC135B2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072" y="2080727"/>
            <a:ext cx="9319727" cy="4096235"/>
          </a:xfrm>
        </p:spPr>
        <p:txBody>
          <a:bodyPr/>
          <a:lstStyle/>
          <a:p>
            <a:r>
              <a:rPr lang="ru-RU" dirty="0"/>
              <a:t>Спасибо большое за просмотр слайда!</a:t>
            </a:r>
          </a:p>
        </p:txBody>
      </p:sp>
    </p:spTree>
    <p:extLst>
      <p:ext uri="{BB962C8B-B14F-4D97-AF65-F5344CB8AC3E}">
        <p14:creationId xmlns:p14="http://schemas.microsoft.com/office/powerpoint/2010/main" val="241694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E763D2D-B31E-44F2-8E6F-6456E7C0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7283A1-5587-480D-A79A-5441A56EB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856" y="419989"/>
            <a:ext cx="2596896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BE415-3B8C-48F5-B128-295CEAC9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Standoff 2</a:t>
            </a:r>
            <a:r>
              <a:rPr lang="ru-RU" dirty="0"/>
              <a:t>- это онлайн шутер, можно поиграть с друзьями и это мобильная игра на подобии </a:t>
            </a:r>
            <a:r>
              <a:rPr lang="en-US" dirty="0"/>
              <a:t>CS</a:t>
            </a:r>
            <a:r>
              <a:rPr lang="ru-RU" dirty="0"/>
              <a:t>:</a:t>
            </a:r>
            <a:r>
              <a:rPr lang="en-US" dirty="0"/>
              <a:t>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05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9E953A-C7E4-464B-B3FE-A66A24A3D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B63D9-8621-4386-8F2B-325F2518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104" y="1"/>
            <a:ext cx="2880360" cy="874714"/>
          </a:xfrm>
        </p:spPr>
        <p:txBody>
          <a:bodyPr>
            <a:normAutofit/>
          </a:bodyPr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B8FA7D-F38D-4E18-9D6F-8B3D22A27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4715"/>
            <a:ext cx="12192000" cy="5983284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ru-RU" dirty="0"/>
              <a:t>Сейчас расскажем про все пистолеты и дробовики по подробнее </a:t>
            </a:r>
            <a:r>
              <a:rPr lang="en-US" dirty="0"/>
              <a:t>G22 -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Стандартный пистолет доступный только стороне атаки. Оружие оснащено вместительным магазином, а высокий темп стрельбы позволяет с легкостью избавиться от нескольких противников.</a:t>
            </a:r>
            <a:endParaRPr lang="ru-RU" dirty="0">
              <a:effectLst/>
              <a:hlinkClick r:id="rId3"/>
            </a:endParaRPr>
          </a:p>
          <a:p>
            <a:pPr algn="l" fontAlgn="base"/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Пробиваемость брони: 47%.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средний.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низкая.</a:t>
            </a:r>
          </a:p>
          <a:p>
            <a:pPr fontAlgn="base"/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$200.</a:t>
            </a:r>
            <a:endParaRPr lang="ru-RU" dirty="0">
              <a:effectLst/>
              <a:hlinkClick r:id="rId3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Скорость перемещения: 245.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20/120 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129.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71.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38.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21.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24.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14.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23.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13.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924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0CA5A7-CD59-4D21-850B-AEA5B000B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ACB21-1AF9-4C2D-9FCB-DBE3EA22F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408" y="1"/>
            <a:ext cx="8927592" cy="1690688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E604F-CC87-432E-9AE6-06363DA8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0744"/>
            <a:ext cx="12192000" cy="5477255"/>
          </a:xfrm>
        </p:spPr>
        <p:txBody>
          <a:bodyPr>
            <a:normAutofit fontScale="55000" lnSpcReduction="20000"/>
          </a:bodyPr>
          <a:lstStyle/>
          <a:p>
            <a:pPr algn="l" fontAlgn="base"/>
            <a:r>
              <a:rPr lang="en-US" dirty="0"/>
              <a:t>USP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Точный пистолет, который используется только спецназом. Доступен в каждом раунде. При использовании этого оружия необходимо целиться строго в голову и стрелять с небольшой задержкой по одному патрону.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Пробиваемость брони: 55%.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высокий.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низкая.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Скорость перемещения: 242.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12/36.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Урон: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130.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69.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37.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20.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30.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16.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22.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12.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052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A0EE6A-0FFA-4D9E-9175-C9B56F2F2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52B9A-3D06-4136-8813-7EFC22A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960" y="365125"/>
            <a:ext cx="7101840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90809D-8D56-41D1-A488-2B290F253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880"/>
            <a:ext cx="12192000" cy="5532120"/>
          </a:xfrm>
        </p:spPr>
        <p:txBody>
          <a:bodyPr>
            <a:normAutofit fontScale="55000" lnSpcReduction="20000"/>
          </a:bodyPr>
          <a:lstStyle/>
          <a:p>
            <a:pPr algn="l" fontAlgn="base"/>
            <a:r>
              <a:rPr lang="en-US" dirty="0"/>
              <a:t>P350 -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Лучший вариант для экономического раунда, так как пистолет наносит заметно больше урона в тело, чем стандартные аналоги.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Пробиваемость брони: 64%.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средний.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низкая.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$300.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Скорость перемещения: 245.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13/52.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150.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86.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46.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27.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37.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22.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27.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16.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36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EC8F3D-3FBD-4BB0-8EB5-6DFC91B83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4E322-EC4B-468B-B7F3-D140C9B1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176" y="365125"/>
            <a:ext cx="7659624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9A5B62-ABB2-4A0D-840E-C1741991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18488"/>
            <a:ext cx="12192000" cy="5239512"/>
          </a:xfrm>
        </p:spPr>
        <p:txBody>
          <a:bodyPr>
            <a:normAutofit fontScale="55000" lnSpcReduction="20000"/>
          </a:bodyPr>
          <a:lstStyle/>
          <a:p>
            <a:pPr algn="l" fontAlgn="base"/>
            <a:r>
              <a:rPr lang="en-US" dirty="0"/>
              <a:t>TEC 9 -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Несмотря на большой разброс пуль, этот пистолет имеет довольно высокий темп стрельбы. Уничтожает врага одним попаданием в голову и доступен стороне атаки.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высокий.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средняя.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$500.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18/90.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1429.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113.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39.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34.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34.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30.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24.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21.</a:t>
            </a:r>
          </a:p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79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7D8FC0-44C2-44F9-B319-57DED05C3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25329-6B98-4E39-AAAE-19D6C1A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28" y="365125"/>
            <a:ext cx="6672072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6C1154-BC99-4618-8C94-D75FAA671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7048"/>
            <a:ext cx="12192000" cy="5330952"/>
          </a:xfrm>
        </p:spPr>
        <p:txBody>
          <a:bodyPr>
            <a:normAutofit fontScale="62500" lnSpcReduction="20000"/>
          </a:bodyPr>
          <a:lstStyle/>
          <a:p>
            <a:pPr algn="l" fontAlgn="base"/>
            <a:r>
              <a:rPr lang="en-US" dirty="0"/>
              <a:t>F/S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Этот пистолет чуть дороже, чем предыдущий, однако имеет свои плюсы: повышенный темп стрельбы и высокий урон с хорошей пробиваемостью. Доступен только стороне защиты.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высокий.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средняя.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$500.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20/10.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128.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108.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39.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33.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32.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27.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24.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21.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128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1269CA-5798-4497-8AFF-E317E414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7ED8E-C544-455C-BF2C-EDFFD5BD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365125"/>
            <a:ext cx="6150864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75D18-6BC9-4595-8DC6-57A2ACC55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3040"/>
            <a:ext cx="12192000" cy="5394960"/>
          </a:xfrm>
        </p:spPr>
        <p:txBody>
          <a:bodyPr>
            <a:normAutofit fontScale="55000" lnSpcReduction="20000"/>
          </a:bodyPr>
          <a:lstStyle/>
          <a:p>
            <a:pPr algn="l" fontAlgn="base"/>
            <a:r>
              <a:rPr lang="en-US" dirty="0"/>
              <a:t>DESERT EAGLE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Оружие с самым высоким уроном среди пистолетов. Одним точным выстрелом в голову позволяет избавиться от противника. Минусом является высокая отдача, с которой сможет справиться далеко не каждый игрок.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Пробиваемость брони: 93.2%.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средний.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высокая.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$700.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Скорость перемещения: 230.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7/35.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249.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225.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76.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69.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61.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55.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45.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41.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58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CF880-CBCE-4431-B3DC-DC12C187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9"/>
            <a:ext cx="12192000" cy="68623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5871D-87D3-46BB-9B2A-367AF476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632" y="365125"/>
            <a:ext cx="6297168" cy="1325563"/>
          </a:xfrm>
        </p:spPr>
        <p:txBody>
          <a:bodyPr/>
          <a:lstStyle/>
          <a:p>
            <a:r>
              <a:rPr lang="en-US" dirty="0"/>
              <a:t>Standoff 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0088C3-2FCD-40F5-B33E-099FA68E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1328"/>
            <a:ext cx="12192000" cy="5376672"/>
          </a:xfrm>
        </p:spPr>
        <p:txBody>
          <a:bodyPr>
            <a:normAutofit fontScale="62500" lnSpcReduction="20000"/>
          </a:bodyPr>
          <a:lstStyle/>
          <a:p>
            <a:pPr algn="l" fontAlgn="base"/>
            <a:r>
              <a:rPr lang="en-US" dirty="0"/>
              <a:t>FABM - 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Помповый дробовик с высоким уроном. Темп стрельбы ниже, чем у более дорогого аналога, но считается неплохим вариантом для удержания небольших помещений.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Основные характеристики: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Темп стрельбы: средний.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Отдача: низкая.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Стоимость: $1200.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Награда за убийство: $600.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Количество патронов: 7/35.</a:t>
            </a:r>
          </a:p>
          <a:p>
            <a:pPr algn="l" fontAlgn="base"/>
            <a:r>
              <a:rPr lang="ru-RU" b="1" i="0" dirty="0">
                <a:solidFill>
                  <a:srgbClr val="000000"/>
                </a:solidFill>
                <a:effectLst/>
                <a:latin typeface="inherit"/>
              </a:rPr>
              <a:t>Урон: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без шлема: 370.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голову со шлемом: 260.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без защиты: 244.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тело с защитой: 175.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без защиты: 115.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руки с защитой: 99.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без защиты: 90.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inherit"/>
              </a:rPr>
              <a:t>В ноги с защитой: 65.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083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1361</Words>
  <Application>Microsoft Office PowerPoint</Application>
  <PresentationFormat>Широкоэкранный</PresentationFormat>
  <Paragraphs>177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inherit</vt:lpstr>
      <vt:lpstr>Roboto</vt:lpstr>
      <vt:lpstr>Rubik</vt:lpstr>
      <vt:lpstr>Тема Office</vt:lpstr>
      <vt:lpstr>Standoff 2</vt:lpstr>
      <vt:lpstr>Standoff 2</vt:lpstr>
      <vt:lpstr>Standoff 2</vt:lpstr>
      <vt:lpstr>Standoff 2</vt:lpstr>
      <vt:lpstr>Standoff 2</vt:lpstr>
      <vt:lpstr>Standoff 2</vt:lpstr>
      <vt:lpstr>Standoff 2</vt:lpstr>
      <vt:lpstr>Standoff 2</vt:lpstr>
      <vt:lpstr>Standoff 2</vt:lpstr>
      <vt:lpstr>Standoff 2</vt:lpstr>
      <vt:lpstr>Standoff 2</vt:lpstr>
      <vt:lpstr>Standoff 2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Standoff 2</dc:title>
  <dc:creator>Kiberone.nalchik@gmail.com</dc:creator>
  <cp:lastModifiedBy>Kiberone.nalchik@gmail.com</cp:lastModifiedBy>
  <cp:revision>12</cp:revision>
  <dcterms:created xsi:type="dcterms:W3CDTF">2023-06-25T07:11:09Z</dcterms:created>
  <dcterms:modified xsi:type="dcterms:W3CDTF">2023-06-25T09:01:05Z</dcterms:modified>
</cp:coreProperties>
</file>